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6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5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</a:rPr>
              <a:t>12 000,00 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:a16="http://schemas.microsoft.com/office/drawing/2014/main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B050"/>
                </a:solidFill>
              </a:rPr>
              <a:t>12 000,</a:t>
            </a:r>
            <a:r>
              <a:rPr lang="ru-RU" sz="1200" dirty="0">
                <a:solidFill>
                  <a:srgbClr val="84D9AB"/>
                </a:solidFill>
              </a:rPr>
              <a:t>00 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617</TotalTime>
  <Words>424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Wingdings</vt:lpstr>
      <vt:lpstr>Times New Roman</vt:lpstr>
      <vt:lpstr>Golos Text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Владелец</cp:lastModifiedBy>
  <cp:revision>156</cp:revision>
  <cp:lastPrinted>2023-10-31T11:14:16Z</cp:lastPrinted>
  <dcterms:created xsi:type="dcterms:W3CDTF">2023-03-21T12:09:25Z</dcterms:created>
  <dcterms:modified xsi:type="dcterms:W3CDTF">2024-10-01T08:23:42Z</dcterms:modified>
</cp:coreProperties>
</file>